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rgbClr val="8A06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8A06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8A06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8A06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Relationship Id="rId10" Type="http://schemas.openxmlformats.org/officeDocument/2006/relationships/image" Target="../media/image4.jpg"/><Relationship Id="rId11" Type="http://schemas.openxmlformats.org/officeDocument/2006/relationships/image" Target="../media/image5.jpg"/><Relationship Id="rId12" Type="http://schemas.openxmlformats.org/officeDocument/2006/relationships/image" Target="../media/image6.jpg"/><Relationship Id="rId13" Type="http://schemas.openxmlformats.org/officeDocument/2006/relationships/image" Target="../media/image7.jpg"/><Relationship Id="rId14" Type="http://schemas.openxmlformats.org/officeDocument/2006/relationships/image" Target="../media/image8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188110" y="20941"/>
            <a:ext cx="1298389" cy="1126667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261346" y="20941"/>
            <a:ext cx="1172739" cy="253395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6355522" y="20941"/>
            <a:ext cx="272243" cy="238736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5329375" y="9423796"/>
            <a:ext cx="1633458" cy="186381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8638175" y="125650"/>
            <a:ext cx="1424040" cy="37695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172252" y="1486865"/>
            <a:ext cx="2345478" cy="1633458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360727" y="9947340"/>
            <a:ext cx="2324536" cy="13402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0366" y="2201777"/>
            <a:ext cx="5575300" cy="930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rgbClr val="8A061F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5337617" y="8353432"/>
            <a:ext cx="33972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i="1">
                <a:solidFill>
                  <a:srgbClr val="3893A0"/>
                </a:solidFill>
                <a:latin typeface="Arial"/>
                <a:cs typeface="Arial"/>
              </a:rPr>
              <a:t>---</a:t>
            </a:r>
            <a:r>
              <a:rPr dirty="0" sz="1900" spc="-50" i="1">
                <a:solidFill>
                  <a:srgbClr val="3893A0"/>
                </a:solidFill>
                <a:latin typeface="Arial"/>
                <a:cs typeface="Arial"/>
              </a:rPr>
              <a:t>,</a:t>
            </a:r>
            <a:endParaRPr sz="1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Título</a:t>
            </a:r>
            <a:r>
              <a:rPr dirty="0" spc="10"/>
              <a:t> </a:t>
            </a:r>
            <a:r>
              <a:rPr dirty="0" spc="-10"/>
              <a:t>publicación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420366" y="3299921"/>
            <a:ext cx="8137525" cy="21367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</a:pP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Subtítulo</a:t>
            </a:r>
            <a:r>
              <a:rPr dirty="0" sz="4600" spc="-20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Lorem</a:t>
            </a:r>
            <a:r>
              <a:rPr dirty="0" sz="4600" spc="-15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Ipsum</a:t>
            </a:r>
            <a:r>
              <a:rPr dirty="0" sz="4600" spc="-20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 spc="-10">
                <a:solidFill>
                  <a:srgbClr val="565658"/>
                </a:solidFill>
                <a:latin typeface="Times New Roman"/>
                <a:cs typeface="Times New Roman"/>
              </a:rPr>
              <a:t>Lorem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Ipsum</a:t>
            </a:r>
            <a:r>
              <a:rPr dirty="0" sz="4600" spc="-10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Lorem</a:t>
            </a:r>
            <a:r>
              <a:rPr dirty="0" sz="4600" spc="-5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Ipsum</a:t>
            </a:r>
            <a:r>
              <a:rPr dirty="0" sz="4600" spc="-10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Lorem</a:t>
            </a:r>
            <a:r>
              <a:rPr dirty="0" sz="4600" spc="-5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 spc="-10">
                <a:solidFill>
                  <a:srgbClr val="565658"/>
                </a:solidFill>
                <a:latin typeface="Times New Roman"/>
                <a:cs typeface="Times New Roman"/>
              </a:rPr>
              <a:t>Ipsum </a:t>
            </a:r>
            <a:r>
              <a:rPr dirty="0" sz="4600">
                <a:solidFill>
                  <a:srgbClr val="565658"/>
                </a:solidFill>
                <a:latin typeface="Times New Roman"/>
                <a:cs typeface="Times New Roman"/>
              </a:rPr>
              <a:t>Lorem</a:t>
            </a:r>
            <a:r>
              <a:rPr dirty="0" sz="4600" spc="5">
                <a:solidFill>
                  <a:srgbClr val="565658"/>
                </a:solidFill>
                <a:latin typeface="Times New Roman"/>
                <a:cs typeface="Times New Roman"/>
              </a:rPr>
              <a:t> </a:t>
            </a:r>
            <a:r>
              <a:rPr dirty="0" sz="4600" spc="-10">
                <a:solidFill>
                  <a:srgbClr val="565658"/>
                </a:solidFill>
                <a:latin typeface="Times New Roman"/>
                <a:cs typeface="Times New Roman"/>
              </a:rPr>
              <a:t>Ipsum</a:t>
            </a:r>
            <a:endParaRPr sz="46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420366" y="6504730"/>
            <a:ext cx="3562985" cy="1497330"/>
          </a:xfrm>
          <a:prstGeom prst="rect">
            <a:avLst/>
          </a:prstGeom>
        </p:spPr>
        <p:txBody>
          <a:bodyPr wrap="square" lIns="0" tIns="5905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dirty="0" sz="3300">
                <a:solidFill>
                  <a:srgbClr val="FFFFFF"/>
                </a:solidFill>
                <a:latin typeface="Times New Roman"/>
                <a:cs typeface="Times New Roman"/>
              </a:rPr>
              <a:t>LIBRO</a:t>
            </a:r>
            <a:r>
              <a:rPr dirty="0" sz="33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3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3300" spc="-6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300" spc="-10">
                <a:solidFill>
                  <a:srgbClr val="FFFFFF"/>
                </a:solidFill>
                <a:latin typeface="Times New Roman"/>
                <a:cs typeface="Times New Roman"/>
              </a:rPr>
              <a:t>REVISTA</a:t>
            </a: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z="2950">
                <a:solidFill>
                  <a:srgbClr val="FFFFFF"/>
                </a:solidFill>
                <a:latin typeface="Times New Roman"/>
                <a:cs typeface="Times New Roman"/>
              </a:rPr>
              <a:t>Tipo</a:t>
            </a:r>
            <a:r>
              <a:rPr dirty="0" sz="2950" spc="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950">
                <a:solidFill>
                  <a:srgbClr val="FFFFFF"/>
                </a:solidFill>
                <a:latin typeface="Times New Roman"/>
                <a:cs typeface="Times New Roman"/>
              </a:rPr>
              <a:t>de </a:t>
            </a:r>
            <a:r>
              <a:rPr dirty="0" sz="2950" spc="-10">
                <a:solidFill>
                  <a:srgbClr val="FFFFFF"/>
                </a:solidFill>
                <a:latin typeface="Times New Roman"/>
                <a:cs typeface="Times New Roman"/>
              </a:rPr>
              <a:t>publicación</a:t>
            </a: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Artículo</a:t>
            </a:r>
            <a:r>
              <a:rPr dirty="0" sz="2600" spc="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2600" spc="3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imes New Roman"/>
                <a:cs typeface="Times New Roman"/>
              </a:rPr>
              <a:t>capítulo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9622597" y="8238598"/>
            <a:ext cx="1241425" cy="14281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950">
                <a:solidFill>
                  <a:srgbClr val="4D4D4D"/>
                </a:solidFill>
                <a:latin typeface="Arial"/>
                <a:cs typeface="Arial"/>
              </a:rPr>
              <a:t>Autor</a:t>
            </a:r>
            <a:r>
              <a:rPr dirty="0" sz="2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2950" spc="-50">
                <a:solidFill>
                  <a:srgbClr val="4D4D4D"/>
                </a:solidFill>
                <a:latin typeface="Arial"/>
                <a:cs typeface="Arial"/>
              </a:rPr>
              <a:t>1</a:t>
            </a:r>
            <a:endParaRPr sz="2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80"/>
              </a:spcBef>
            </a:pPr>
            <a:r>
              <a:rPr dirty="0" sz="2950">
                <a:solidFill>
                  <a:srgbClr val="4D4D4D"/>
                </a:solidFill>
                <a:latin typeface="Arial"/>
                <a:cs typeface="Arial"/>
              </a:rPr>
              <a:t>Autor</a:t>
            </a:r>
            <a:r>
              <a:rPr dirty="0" sz="2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2950" spc="-50">
                <a:solidFill>
                  <a:srgbClr val="4D4D4D"/>
                </a:solidFill>
                <a:latin typeface="Arial"/>
                <a:cs typeface="Arial"/>
              </a:rPr>
              <a:t>2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2023-01-23T12:13:45Z</dcterms:created>
  <dcterms:modified xsi:type="dcterms:W3CDTF">2023-01-23T12:13:45Z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2023-01-17T00:00:00Z</vt:filetime>
  </property>
  <property fmtid="{D5CDD505-2E9C-101B-9397-08002B2CF9AE}" pid="3" name="Creator">
    <vt:lpwstr>Adobe Acrobat 22.3</vt:lpwstr>
  </property>
  <property fmtid="{D5CDD505-2E9C-101B-9397-08002B2CF9AE}" pid="4" name="LastSaved">
    <vt:filetime>2023-01-23T00:00:00Z</vt:filetime>
  </property>
  <property fmtid="{D5CDD505-2E9C-101B-9397-08002B2CF9AE}" pid="5" name="Producer">
    <vt:lpwstr>Adobe Acrobat 22.3 Image Conversion Plug-in</vt:lpwstr>
  </property>
</Properties>
</file>