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2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133"/>
    <a:srgbClr val="00A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1548" y="600"/>
      </p:cViewPr>
      <p:guideLst>
        <p:guide orient="horz" pos="2160"/>
        <p:guide pos="22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555B3-E1DA-BBC7-9017-317AA7A2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81D1F2-1379-4973-4D44-0A813ACB3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71FB2-945B-5B63-9640-F151DEAF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8A9-73F1-4021-83D3-AF414E59FEF8}" type="datetimeFigureOut">
              <a:rPr lang="es-ES" smtClean="0"/>
              <a:t>20/02/2024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669D4B-D7A3-03C0-29E1-CEFA6EEC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09AA3F-AB23-1CD8-A70C-AD7A6998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B8A1-6527-4809-B095-F69C178394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FF0D5-68DF-F06C-01FF-A1580570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204B2B-E9D9-6B3E-4B24-1022EDE93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D742B2-4D3E-54E8-2646-DB3E5EE7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8A9-73F1-4021-83D3-AF414E59FEF8}" type="datetimeFigureOut">
              <a:rPr lang="es-ES" smtClean="0"/>
              <a:t>20/02/2024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737212-4DB2-A9CA-A010-B43BB7B0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FA4A84-3D02-21DF-68B2-0BB944E8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B8A1-6527-4809-B095-F69C178394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59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01CDBD-02B6-7B0F-961A-66DC14083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BDB6FA-0B1E-DF04-43BC-5D91352C4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101126-B293-C72F-916C-D3E19042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8A9-73F1-4021-83D3-AF414E59FEF8}" type="datetimeFigureOut">
              <a:rPr lang="es-ES" smtClean="0"/>
              <a:t>20/02/2024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023E2E-C4D7-4F03-5906-76FFBF09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31933-3EBC-ABB9-C9AB-B0990BF9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B8A1-6527-4809-B095-F69C178394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66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81B97-A085-D9C9-A42B-B6BAC1AB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DA2E46-B428-D4BB-B302-769C8E0A5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ACFFC-D267-C868-E452-558E8B31F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8A9-73F1-4021-83D3-AF414E59FEF8}" type="datetimeFigureOut">
              <a:rPr lang="es-ES" smtClean="0"/>
              <a:t>20/02/2024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2429FD-AFAF-726B-9657-0BFB5F1C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0E464-B50B-2B7D-D208-182DF287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B8A1-6527-4809-B095-F69C178394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8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01F85-3F31-983F-074D-C5E54059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BA4130-AA58-8A8F-CF5F-B2F9EF7F7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08D8A9-585D-1388-9314-1E5BE3E3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8A9-73F1-4021-83D3-AF414E59FEF8}" type="datetimeFigureOut">
              <a:rPr lang="es-ES" smtClean="0"/>
              <a:t>20/02/2024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87E109-391F-E2F8-F76D-FE30851A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862EA0-C007-3E1B-6E2A-AF081541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B8A1-6527-4809-B095-F69C178394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90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276BE-5750-7305-3940-761DDAAB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210C3-9C71-7321-9B81-790265C62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302AB-ABEE-B577-0379-64A71CA6C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CD343A-8C94-535B-4107-4FF08BAA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8A9-73F1-4021-83D3-AF414E59FEF8}" type="datetimeFigureOut">
              <a:rPr lang="es-ES" smtClean="0"/>
              <a:t>20/02/2024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537E4F-4532-4FD4-5DE3-E1666918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AF081B-68C5-54F6-F1D6-FD43BB16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B8A1-6527-4809-B095-F69C178394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83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49484-3739-0E27-A804-01CE9FD8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2732C0-4BA3-A2C0-7BE7-6DE1E2CB8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13E497-A723-B080-A16D-FF685C9A0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BE49DF-6DD7-1459-B0B3-2BC1E2564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F78CB7-0FE0-2A8D-43E7-DE9A93EC9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F3D889-54B6-EAA1-8CE4-A3E88BE0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8A9-73F1-4021-83D3-AF414E59FEF8}" type="datetimeFigureOut">
              <a:rPr lang="es-ES" smtClean="0"/>
              <a:t>20/02/2024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35D8A7-640F-39B9-7C2C-1BF68AEA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3CB7F4-0D0F-9F88-4E0F-CC516FDC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B8A1-6527-4809-B095-F69C178394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8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6143F-A138-6927-9D43-B041AFBD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1230FE-8DDA-4C33-04A2-38D34E68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8A9-73F1-4021-83D3-AF414E59FEF8}" type="datetimeFigureOut">
              <a:rPr lang="es-ES" smtClean="0"/>
              <a:t>20/02/2024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59E081-C0D9-12A2-C382-45F1C195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50F5E5-DFE8-D32A-DC3E-6CB6C30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B8A1-6527-4809-B095-F69C178394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42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B8DDE5-8182-A79B-05B0-6EE93EE0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8A9-73F1-4021-83D3-AF414E59FEF8}" type="datetimeFigureOut">
              <a:rPr lang="es-ES" smtClean="0"/>
              <a:t>20/02/2024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00C9E5-4BF7-C84A-8D79-719931ED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AAE91B-FA46-BA4E-BACA-5E47B44A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B8A1-6527-4809-B095-F69C178394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24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DFE0F-3B03-6C04-DBD8-AA1D20C3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AFEB84-884C-0DD7-894D-161D5CFCD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7AF2C1-4E74-8DC1-7361-0FABD8FC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B0ADCD-52F2-3B83-EED2-EDE10585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8A9-73F1-4021-83D3-AF414E59FEF8}" type="datetimeFigureOut">
              <a:rPr lang="es-ES" smtClean="0"/>
              <a:t>20/02/2024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4CFD51-7774-2264-3E97-D62BCBC0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4CDB3-AA9E-B033-6DBA-BC594419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B8A1-6527-4809-B095-F69C178394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07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7F20C-4640-FDD0-60FE-A23398DE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D0F9C2-DC24-8CB1-FEF8-3E38D6E1C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251FE2-60C4-23DD-EB01-D1DA315EA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1444E8-2126-F939-C252-1989ADC3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8A9-73F1-4021-83D3-AF414E59FEF8}" type="datetimeFigureOut">
              <a:rPr lang="es-ES" smtClean="0"/>
              <a:t>20/02/2024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A270FB-3460-E96D-00C1-B65B83A0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C9D431-EFA1-9B2D-C8A5-BD402A13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B8A1-6527-4809-B095-F69C178394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19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D1B07F-F706-9E1E-C004-40A157ED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A95630-46DA-0E7B-A447-3DCA3825E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28E7BF-5522-FE05-A4B8-9FD8CE88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5E68A9-73F1-4021-83D3-AF414E59FEF8}" type="datetimeFigureOut">
              <a:rPr lang="es-ES" smtClean="0"/>
              <a:t>20/02/2024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D226D-A2B7-0556-1E07-A5229B34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D4F015-7526-CB3C-3466-DB15F0B80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B5B8A1-6527-4809-B095-F69C178394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54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Un 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E2926ECD-4055-AE9F-6239-C4E7E562D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r="389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F76B1D-E704-0965-541B-B0C7EE11436F}"/>
              </a:ext>
            </a:extLst>
          </p:cNvPr>
          <p:cNvSpPr txBox="1"/>
          <p:nvPr/>
        </p:nvSpPr>
        <p:spPr>
          <a:xfrm>
            <a:off x="782879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A401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TÍTULO DE LA PRESENTACIÓN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781C41-F1D6-42C0-B1E3-3F4ABE27CC0A}"/>
              </a:ext>
            </a:extLst>
          </p:cNvPr>
          <p:cNvSpPr txBox="1"/>
          <p:nvPr/>
        </p:nvSpPr>
        <p:spPr>
          <a:xfrm>
            <a:off x="7828790" y="2434201"/>
            <a:ext cx="3822189" cy="1486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2000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Apellidos</a:t>
            </a:r>
            <a:endParaRPr lang="en-US" sz="2000" dirty="0">
              <a:solidFill>
                <a:srgbClr val="A40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Centro/</a:t>
            </a:r>
            <a:r>
              <a:rPr lang="en-US" sz="2000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Instancia</a:t>
            </a:r>
            <a:r>
              <a:rPr lang="en-US" sz="2000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que </a:t>
            </a:r>
            <a:r>
              <a:rPr lang="en-US" sz="2000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pertenece</a:t>
            </a:r>
            <a:endParaRPr lang="en-US" sz="2000" dirty="0">
              <a:solidFill>
                <a:srgbClr val="A40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</a:t>
            </a:r>
            <a:endParaRPr lang="en-US" sz="2000" dirty="0">
              <a:solidFill>
                <a:srgbClr val="A40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B2F7F33-490C-88DB-A6BF-A6D599D08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3510" y="4910202"/>
            <a:ext cx="2175989" cy="9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E08C888-D2D6-B1C0-28E3-0086A9693A77}"/>
              </a:ext>
            </a:extLst>
          </p:cNvPr>
          <p:cNvSpPr txBox="1"/>
          <p:nvPr/>
        </p:nvSpPr>
        <p:spPr>
          <a:xfrm>
            <a:off x="844645" y="1885865"/>
            <a:ext cx="675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A401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A98FA4-ABE9-0CB8-B245-9C536EEB7E2B}"/>
              </a:ext>
            </a:extLst>
          </p:cNvPr>
          <p:cNvSpPr txBox="1"/>
          <p:nvPr/>
        </p:nvSpPr>
        <p:spPr>
          <a:xfrm>
            <a:off x="844645" y="2401426"/>
            <a:ext cx="675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3F7705-3F7C-9658-1E02-C4C6BBC04617}"/>
              </a:ext>
            </a:extLst>
          </p:cNvPr>
          <p:cNvSpPr txBox="1"/>
          <p:nvPr/>
        </p:nvSpPr>
        <p:spPr>
          <a:xfrm>
            <a:off x="844646" y="3206596"/>
            <a:ext cx="10733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porta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dolor.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ornare lacinia tortor non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odio.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odio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mi.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D15D8D2-1754-8794-1CFC-D22EB9038DC3}"/>
              </a:ext>
            </a:extLst>
          </p:cNvPr>
          <p:cNvCxnSpPr>
            <a:cxnSpLocks/>
          </p:cNvCxnSpPr>
          <p:nvPr/>
        </p:nvCxnSpPr>
        <p:spPr>
          <a:xfrm>
            <a:off x="933229" y="3030087"/>
            <a:ext cx="344248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89750E6-CA24-C513-BC5E-20DA10A0A043}"/>
              </a:ext>
            </a:extLst>
          </p:cNvPr>
          <p:cNvSpPr txBox="1"/>
          <p:nvPr/>
        </p:nvSpPr>
        <p:spPr>
          <a:xfrm>
            <a:off x="717472" y="640979"/>
            <a:ext cx="546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A401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DE LA PRESENTACIÓN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0A9CFD69-F983-4C59-5882-63AFB3B35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9525" y="6018847"/>
            <a:ext cx="83724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3F423-4A2B-4DCA-89D5-97EA36E71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061EAB9-2C42-5A96-D9FA-4DF08B008130}"/>
              </a:ext>
            </a:extLst>
          </p:cNvPr>
          <p:cNvSpPr txBox="1"/>
          <p:nvPr/>
        </p:nvSpPr>
        <p:spPr>
          <a:xfrm>
            <a:off x="844645" y="1885865"/>
            <a:ext cx="675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A401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61383A-07C0-6D55-51E8-B39E9A96CE7A}"/>
              </a:ext>
            </a:extLst>
          </p:cNvPr>
          <p:cNvSpPr txBox="1"/>
          <p:nvPr/>
        </p:nvSpPr>
        <p:spPr>
          <a:xfrm>
            <a:off x="844645" y="2401426"/>
            <a:ext cx="675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019762-4A18-21B5-B2CE-0B814E3C11B0}"/>
              </a:ext>
            </a:extLst>
          </p:cNvPr>
          <p:cNvSpPr txBox="1"/>
          <p:nvPr/>
        </p:nvSpPr>
        <p:spPr>
          <a:xfrm>
            <a:off x="844646" y="3206596"/>
            <a:ext cx="10733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porta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dolor.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ornare lacinia tortor non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odio.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odio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mi.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7DF5F4A-B1AF-E827-7D0D-81D21710CC75}"/>
              </a:ext>
            </a:extLst>
          </p:cNvPr>
          <p:cNvCxnSpPr>
            <a:cxnSpLocks/>
          </p:cNvCxnSpPr>
          <p:nvPr/>
        </p:nvCxnSpPr>
        <p:spPr>
          <a:xfrm>
            <a:off x="933229" y="3030087"/>
            <a:ext cx="3442481" cy="0"/>
          </a:xfrm>
          <a:prstGeom prst="line">
            <a:avLst/>
          </a:prstGeom>
          <a:ln>
            <a:solidFill>
              <a:srgbClr val="A40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BCD586BA-E722-6E85-24C3-3D3B23F14ED1}"/>
              </a:ext>
            </a:extLst>
          </p:cNvPr>
          <p:cNvSpPr txBox="1"/>
          <p:nvPr/>
        </p:nvSpPr>
        <p:spPr>
          <a:xfrm>
            <a:off x="717472" y="640979"/>
            <a:ext cx="546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A401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DE LA PRESENTACIÓN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668798A-BD9C-A9DB-34A6-F0AD01533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9525" y="5988367"/>
            <a:ext cx="83724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9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A07FA-EACF-6A45-6751-669C223E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2909A3-5642-A21D-4B33-271FC242FEF9}"/>
              </a:ext>
            </a:extLst>
          </p:cNvPr>
          <p:cNvSpPr txBox="1"/>
          <p:nvPr/>
        </p:nvSpPr>
        <p:spPr>
          <a:xfrm>
            <a:off x="844645" y="1885865"/>
            <a:ext cx="675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A401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A4F839-65B1-0AEA-9D46-9151EDCEA119}"/>
              </a:ext>
            </a:extLst>
          </p:cNvPr>
          <p:cNvSpPr txBox="1"/>
          <p:nvPr/>
        </p:nvSpPr>
        <p:spPr>
          <a:xfrm>
            <a:off x="844645" y="2401426"/>
            <a:ext cx="675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C69E05-75BE-94A7-6581-8F4E963ADC9A}"/>
              </a:ext>
            </a:extLst>
          </p:cNvPr>
          <p:cNvSpPr txBox="1"/>
          <p:nvPr/>
        </p:nvSpPr>
        <p:spPr>
          <a:xfrm>
            <a:off x="844646" y="3206596"/>
            <a:ext cx="10733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porta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dolor.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ornare lacinia tortor non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odio.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odio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mi.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7064B69-8C9E-78CB-5FBF-7069C374D361}"/>
              </a:ext>
            </a:extLst>
          </p:cNvPr>
          <p:cNvCxnSpPr>
            <a:cxnSpLocks/>
          </p:cNvCxnSpPr>
          <p:nvPr/>
        </p:nvCxnSpPr>
        <p:spPr>
          <a:xfrm>
            <a:off x="933229" y="3030087"/>
            <a:ext cx="3442481" cy="0"/>
          </a:xfrm>
          <a:prstGeom prst="line">
            <a:avLst/>
          </a:prstGeom>
          <a:ln>
            <a:solidFill>
              <a:srgbClr val="00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6967B59-57EE-0D23-D298-59B5D08EFBAA}"/>
              </a:ext>
            </a:extLst>
          </p:cNvPr>
          <p:cNvSpPr txBox="1"/>
          <p:nvPr/>
        </p:nvSpPr>
        <p:spPr>
          <a:xfrm>
            <a:off x="717472" y="640979"/>
            <a:ext cx="546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A401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DE LA PRESENTACIÓN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4AB13429-85B5-0D9E-AF1C-5A5789C61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58433"/>
            <a:ext cx="83724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1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99D42-5B12-ACAF-68D4-D05B5B2D0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240052-5971-4ED2-1C81-331C57071DBF}"/>
              </a:ext>
            </a:extLst>
          </p:cNvPr>
          <p:cNvSpPr txBox="1"/>
          <p:nvPr/>
        </p:nvSpPr>
        <p:spPr>
          <a:xfrm>
            <a:off x="844645" y="1885865"/>
            <a:ext cx="675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A401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F8C5A3-FF8F-E194-2618-88BE67E3EA6A}"/>
              </a:ext>
            </a:extLst>
          </p:cNvPr>
          <p:cNvSpPr txBox="1"/>
          <p:nvPr/>
        </p:nvSpPr>
        <p:spPr>
          <a:xfrm>
            <a:off x="844645" y="2401426"/>
            <a:ext cx="675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E50E56-B573-4947-7EA8-AAC00030866A}"/>
              </a:ext>
            </a:extLst>
          </p:cNvPr>
          <p:cNvSpPr txBox="1"/>
          <p:nvPr/>
        </p:nvSpPr>
        <p:spPr>
          <a:xfrm>
            <a:off x="844646" y="3206596"/>
            <a:ext cx="10733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porta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dolor.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ornare lacinia tortor non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odio.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odio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mi.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aptent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taciti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sociosqu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litora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torquent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conubia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nostra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inceptos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himenaeos</a:t>
            </a:r>
            <a:r>
              <a:rPr lang="es-ES" dirty="0">
                <a:solidFill>
                  <a:srgbClr val="A40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9A89B53-1BE7-6CD1-A747-6FC828A5D6AE}"/>
              </a:ext>
            </a:extLst>
          </p:cNvPr>
          <p:cNvCxnSpPr>
            <a:cxnSpLocks/>
          </p:cNvCxnSpPr>
          <p:nvPr/>
        </p:nvCxnSpPr>
        <p:spPr>
          <a:xfrm>
            <a:off x="933229" y="3030087"/>
            <a:ext cx="3442481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404A2A5-7E6B-66C8-8BBE-2BF6FFF5B23D}"/>
              </a:ext>
            </a:extLst>
          </p:cNvPr>
          <p:cNvSpPr txBox="1"/>
          <p:nvPr/>
        </p:nvSpPr>
        <p:spPr>
          <a:xfrm>
            <a:off x="717472" y="640979"/>
            <a:ext cx="546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A401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DE LA PRESENTACIÓN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FC9BF23-42F1-A45F-A8FD-AB4E000A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50308"/>
            <a:ext cx="83724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D109069E-DF10-DF89-718A-75B3A2AE4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26FC8647-94A8-ECD0-E652-5984979A7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7951" y="2560319"/>
            <a:ext cx="3401717" cy="1497771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D5772B4-9613-6D2E-9C42-FCD925E46FE5}"/>
              </a:ext>
            </a:extLst>
          </p:cNvPr>
          <p:cNvSpPr/>
          <p:nvPr/>
        </p:nvSpPr>
        <p:spPr>
          <a:xfrm>
            <a:off x="3406140" y="2560319"/>
            <a:ext cx="199261" cy="1536552"/>
          </a:xfrm>
          <a:prstGeom prst="rect">
            <a:avLst/>
          </a:prstGeom>
          <a:solidFill>
            <a:srgbClr val="A40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664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FB15D66186044B8AD5719636FD273F" ma:contentTypeVersion="18" ma:contentTypeDescription="Crear nuevo documento." ma:contentTypeScope="" ma:versionID="e26bbeb8c106700cde7ab056c8c2564e">
  <xsd:schema xmlns:xsd="http://www.w3.org/2001/XMLSchema" xmlns:xs="http://www.w3.org/2001/XMLSchema" xmlns:p="http://schemas.microsoft.com/office/2006/metadata/properties" xmlns:ns2="b1bbb849-b51b-4011-89b8-a58c0ed04d5c" xmlns:ns3="2830f244-5743-4bb8-98c1-aeacf31cc895" targetNamespace="http://schemas.microsoft.com/office/2006/metadata/properties" ma:root="true" ma:fieldsID="2e38d4c579ddd69ee8c06f517e8bd8a8" ns2:_="" ns3:_="">
    <xsd:import namespace="b1bbb849-b51b-4011-89b8-a58c0ed04d5c"/>
    <xsd:import namespace="2830f244-5743-4bb8-98c1-aeacf31cc8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bb849-b51b-4011-89b8-a58c0ed04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5543dc2c-c282-4bcc-a46d-3826255963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0f244-5743-4bb8-98c1-aeacf31cc8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b3b07d9-92e3-48f1-908f-f929448cdb88}" ma:internalName="TaxCatchAll" ma:showField="CatchAllData" ma:web="2830f244-5743-4bb8-98c1-aeacf31cc8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bbb849-b51b-4011-89b8-a58c0ed04d5c">
      <Terms xmlns="http://schemas.microsoft.com/office/infopath/2007/PartnerControls"/>
    </lcf76f155ced4ddcb4097134ff3c332f>
    <TaxCatchAll xmlns="2830f244-5743-4bb8-98c1-aeacf31cc895" xsi:nil="true"/>
  </documentManagement>
</p:properties>
</file>

<file path=customXml/itemProps1.xml><?xml version="1.0" encoding="utf-8"?>
<ds:datastoreItem xmlns:ds="http://schemas.openxmlformats.org/officeDocument/2006/customXml" ds:itemID="{52CA9FDB-30F2-4922-9BFA-96C6EC15EE6E}"/>
</file>

<file path=customXml/itemProps2.xml><?xml version="1.0" encoding="utf-8"?>
<ds:datastoreItem xmlns:ds="http://schemas.openxmlformats.org/officeDocument/2006/customXml" ds:itemID="{AE40FC17-1966-49CA-99B4-D52A8576C9FD}"/>
</file>

<file path=customXml/itemProps3.xml><?xml version="1.0" encoding="utf-8"?>
<ds:datastoreItem xmlns:ds="http://schemas.openxmlformats.org/officeDocument/2006/customXml" ds:itemID="{B5C20680-D847-4A84-A6A1-D45B28942087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427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 TERRONES GARCIA</dc:creator>
  <cp:lastModifiedBy>LUCIA TERRONES GARCIA</cp:lastModifiedBy>
  <cp:revision>2</cp:revision>
  <dcterms:created xsi:type="dcterms:W3CDTF">2024-02-20T08:21:47Z</dcterms:created>
  <dcterms:modified xsi:type="dcterms:W3CDTF">2024-02-20T10:13:34Z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0x010100FBFB15D66186044B8AD5719636FD273F</vt:lpwstr>
  </property>
</Properties>
</file>