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20104100" cy="11309350"/>
  <p:notesSz cx="20104100" cy="113093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3505898"/>
            <a:ext cx="17088486" cy="23749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900" b="0" i="0">
                <a:solidFill>
                  <a:srgbClr val="8A061F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333236"/>
            <a:ext cx="14072870" cy="2827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900" b="0" i="0">
                <a:solidFill>
                  <a:srgbClr val="8A061F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900" b="0" i="0">
                <a:solidFill>
                  <a:srgbClr val="8A061F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1005205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10353611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900" b="0" i="0">
                <a:solidFill>
                  <a:srgbClr val="8A061F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jpg"/><Relationship Id="rId9" Type="http://schemas.openxmlformats.org/officeDocument/2006/relationships/image" Target="../media/image3.jpg"/><Relationship Id="rId10" Type="http://schemas.openxmlformats.org/officeDocument/2006/relationships/image" Target="../media/image4.jpg"/><Relationship Id="rId11" Type="http://schemas.openxmlformats.org/officeDocument/2006/relationships/image" Target="../media/image5.jpg"/><Relationship Id="rId12" Type="http://schemas.openxmlformats.org/officeDocument/2006/relationships/image" Target="../media/image6.jpg"/><Relationship Id="rId13" Type="http://schemas.openxmlformats.org/officeDocument/2006/relationships/image" Target="../media/image7.jpg"/><Relationship Id="rId14" Type="http://schemas.openxmlformats.org/officeDocument/2006/relationships/image" Target="../media/image8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20104100" cy="11308556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2188110" y="20941"/>
            <a:ext cx="1298389" cy="11266672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4261346" y="20941"/>
            <a:ext cx="1172739" cy="2533954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6355522" y="20941"/>
            <a:ext cx="272243" cy="2387361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15329375" y="9423796"/>
            <a:ext cx="1633458" cy="1863817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18638175" y="125650"/>
            <a:ext cx="1424040" cy="376951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17172252" y="1486865"/>
            <a:ext cx="2345478" cy="1633458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17360727" y="9947340"/>
            <a:ext cx="2324536" cy="1340273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20366" y="2201777"/>
            <a:ext cx="5575300" cy="930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900" b="0" i="0">
                <a:solidFill>
                  <a:srgbClr val="8A061F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2601150"/>
            <a:ext cx="18093690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5337617" y="8353432"/>
            <a:ext cx="339725" cy="3149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900" i="1">
                <a:solidFill>
                  <a:srgbClr val="3893A0"/>
                </a:solidFill>
                <a:latin typeface="Arial"/>
                <a:cs typeface="Arial"/>
              </a:rPr>
              <a:t>---</a:t>
            </a:r>
            <a:r>
              <a:rPr dirty="0" sz="1900" spc="-50" i="1">
                <a:solidFill>
                  <a:srgbClr val="3893A0"/>
                </a:solidFill>
                <a:latin typeface="Arial"/>
                <a:cs typeface="Arial"/>
              </a:rPr>
              <a:t>,</a:t>
            </a:r>
            <a:endParaRPr sz="19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Título</a:t>
            </a:r>
            <a:r>
              <a:rPr dirty="0" spc="10"/>
              <a:t> </a:t>
            </a:r>
            <a:r>
              <a:rPr dirty="0" spc="-10"/>
              <a:t>publicación</a:t>
            </a:r>
          </a:p>
        </p:txBody>
      </p:sp>
      <p:sp>
        <p:nvSpPr>
          <p:cNvPr id="4" name="object 4" descr=""/>
          <p:cNvSpPr txBox="1"/>
          <p:nvPr/>
        </p:nvSpPr>
        <p:spPr>
          <a:xfrm>
            <a:off x="1420366" y="3299921"/>
            <a:ext cx="8137525" cy="21367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400"/>
              </a:lnSpc>
              <a:spcBef>
                <a:spcPts val="95"/>
              </a:spcBef>
            </a:pPr>
            <a:r>
              <a:rPr dirty="0" sz="4600">
                <a:solidFill>
                  <a:srgbClr val="565658"/>
                </a:solidFill>
                <a:latin typeface="Times New Roman"/>
                <a:cs typeface="Times New Roman"/>
              </a:rPr>
              <a:t>Subtítulo</a:t>
            </a:r>
            <a:r>
              <a:rPr dirty="0" sz="4600" spc="-20">
                <a:solidFill>
                  <a:srgbClr val="565658"/>
                </a:solidFill>
                <a:latin typeface="Times New Roman"/>
                <a:cs typeface="Times New Roman"/>
              </a:rPr>
              <a:t> </a:t>
            </a:r>
            <a:r>
              <a:rPr dirty="0" sz="4600">
                <a:solidFill>
                  <a:srgbClr val="565658"/>
                </a:solidFill>
                <a:latin typeface="Times New Roman"/>
                <a:cs typeface="Times New Roman"/>
              </a:rPr>
              <a:t>Lorem</a:t>
            </a:r>
            <a:r>
              <a:rPr dirty="0" sz="4600" spc="-15">
                <a:solidFill>
                  <a:srgbClr val="565658"/>
                </a:solidFill>
                <a:latin typeface="Times New Roman"/>
                <a:cs typeface="Times New Roman"/>
              </a:rPr>
              <a:t> </a:t>
            </a:r>
            <a:r>
              <a:rPr dirty="0" sz="4600">
                <a:solidFill>
                  <a:srgbClr val="565658"/>
                </a:solidFill>
                <a:latin typeface="Times New Roman"/>
                <a:cs typeface="Times New Roman"/>
              </a:rPr>
              <a:t>Ipsum</a:t>
            </a:r>
            <a:r>
              <a:rPr dirty="0" sz="4600" spc="-20">
                <a:solidFill>
                  <a:srgbClr val="565658"/>
                </a:solidFill>
                <a:latin typeface="Times New Roman"/>
                <a:cs typeface="Times New Roman"/>
              </a:rPr>
              <a:t> </a:t>
            </a:r>
            <a:r>
              <a:rPr dirty="0" sz="4600" spc="-10">
                <a:solidFill>
                  <a:srgbClr val="565658"/>
                </a:solidFill>
                <a:latin typeface="Times New Roman"/>
                <a:cs typeface="Times New Roman"/>
              </a:rPr>
              <a:t>Lorem </a:t>
            </a:r>
            <a:r>
              <a:rPr dirty="0" sz="4600">
                <a:solidFill>
                  <a:srgbClr val="565658"/>
                </a:solidFill>
                <a:latin typeface="Times New Roman"/>
                <a:cs typeface="Times New Roman"/>
              </a:rPr>
              <a:t>Ipsum</a:t>
            </a:r>
            <a:r>
              <a:rPr dirty="0" sz="4600" spc="-10">
                <a:solidFill>
                  <a:srgbClr val="565658"/>
                </a:solidFill>
                <a:latin typeface="Times New Roman"/>
                <a:cs typeface="Times New Roman"/>
              </a:rPr>
              <a:t> </a:t>
            </a:r>
            <a:r>
              <a:rPr dirty="0" sz="4600">
                <a:solidFill>
                  <a:srgbClr val="565658"/>
                </a:solidFill>
                <a:latin typeface="Times New Roman"/>
                <a:cs typeface="Times New Roman"/>
              </a:rPr>
              <a:t>Lorem</a:t>
            </a:r>
            <a:r>
              <a:rPr dirty="0" sz="4600" spc="-5">
                <a:solidFill>
                  <a:srgbClr val="565658"/>
                </a:solidFill>
                <a:latin typeface="Times New Roman"/>
                <a:cs typeface="Times New Roman"/>
              </a:rPr>
              <a:t> </a:t>
            </a:r>
            <a:r>
              <a:rPr dirty="0" sz="4600">
                <a:solidFill>
                  <a:srgbClr val="565658"/>
                </a:solidFill>
                <a:latin typeface="Times New Roman"/>
                <a:cs typeface="Times New Roman"/>
              </a:rPr>
              <a:t>Ipsum</a:t>
            </a:r>
            <a:r>
              <a:rPr dirty="0" sz="4600" spc="-10">
                <a:solidFill>
                  <a:srgbClr val="565658"/>
                </a:solidFill>
                <a:latin typeface="Times New Roman"/>
                <a:cs typeface="Times New Roman"/>
              </a:rPr>
              <a:t> </a:t>
            </a:r>
            <a:r>
              <a:rPr dirty="0" sz="4600">
                <a:solidFill>
                  <a:srgbClr val="565658"/>
                </a:solidFill>
                <a:latin typeface="Times New Roman"/>
                <a:cs typeface="Times New Roman"/>
              </a:rPr>
              <a:t>Lorem</a:t>
            </a:r>
            <a:r>
              <a:rPr dirty="0" sz="4600" spc="-5">
                <a:solidFill>
                  <a:srgbClr val="565658"/>
                </a:solidFill>
                <a:latin typeface="Times New Roman"/>
                <a:cs typeface="Times New Roman"/>
              </a:rPr>
              <a:t> </a:t>
            </a:r>
            <a:r>
              <a:rPr dirty="0" sz="4600" spc="-10">
                <a:solidFill>
                  <a:srgbClr val="565658"/>
                </a:solidFill>
                <a:latin typeface="Times New Roman"/>
                <a:cs typeface="Times New Roman"/>
              </a:rPr>
              <a:t>Ipsum </a:t>
            </a:r>
            <a:r>
              <a:rPr dirty="0" sz="4600">
                <a:solidFill>
                  <a:srgbClr val="565658"/>
                </a:solidFill>
                <a:latin typeface="Times New Roman"/>
                <a:cs typeface="Times New Roman"/>
              </a:rPr>
              <a:t>Lorem</a:t>
            </a:r>
            <a:r>
              <a:rPr dirty="0" sz="4600" spc="5">
                <a:solidFill>
                  <a:srgbClr val="565658"/>
                </a:solidFill>
                <a:latin typeface="Times New Roman"/>
                <a:cs typeface="Times New Roman"/>
              </a:rPr>
              <a:t> </a:t>
            </a:r>
            <a:r>
              <a:rPr dirty="0" sz="4600" spc="-10">
                <a:solidFill>
                  <a:srgbClr val="565658"/>
                </a:solidFill>
                <a:latin typeface="Times New Roman"/>
                <a:cs typeface="Times New Roman"/>
              </a:rPr>
              <a:t>Ipsum</a:t>
            </a:r>
            <a:endParaRPr sz="46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420366" y="6504730"/>
            <a:ext cx="3562985" cy="1497330"/>
          </a:xfrm>
          <a:prstGeom prst="rect">
            <a:avLst/>
          </a:prstGeom>
        </p:spPr>
        <p:txBody>
          <a:bodyPr wrap="square" lIns="0" tIns="5905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64"/>
              </a:spcBef>
            </a:pPr>
            <a:r>
              <a:rPr dirty="0" sz="3300">
                <a:solidFill>
                  <a:srgbClr val="FFFFFF"/>
                </a:solidFill>
                <a:latin typeface="Times New Roman"/>
                <a:cs typeface="Times New Roman"/>
              </a:rPr>
              <a:t>LIBRO</a:t>
            </a:r>
            <a:r>
              <a:rPr dirty="0" sz="3300" spc="-6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330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dirty="0" sz="3300" spc="-6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3300" spc="-10">
                <a:solidFill>
                  <a:srgbClr val="FFFFFF"/>
                </a:solidFill>
                <a:latin typeface="Times New Roman"/>
                <a:cs typeface="Times New Roman"/>
              </a:rPr>
              <a:t>REVISTA</a:t>
            </a:r>
            <a:endParaRPr sz="3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45"/>
              </a:spcBef>
            </a:pPr>
            <a:r>
              <a:rPr dirty="0" sz="2950">
                <a:solidFill>
                  <a:srgbClr val="FFFFFF"/>
                </a:solidFill>
                <a:latin typeface="Times New Roman"/>
                <a:cs typeface="Times New Roman"/>
              </a:rPr>
              <a:t>Tipo</a:t>
            </a:r>
            <a:r>
              <a:rPr dirty="0" sz="2950" spc="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950">
                <a:solidFill>
                  <a:srgbClr val="FFFFFF"/>
                </a:solidFill>
                <a:latin typeface="Times New Roman"/>
                <a:cs typeface="Times New Roman"/>
              </a:rPr>
              <a:t>de </a:t>
            </a:r>
            <a:r>
              <a:rPr dirty="0" sz="2950" spc="-10">
                <a:solidFill>
                  <a:srgbClr val="FFFFFF"/>
                </a:solidFill>
                <a:latin typeface="Times New Roman"/>
                <a:cs typeface="Times New Roman"/>
              </a:rPr>
              <a:t>publicación</a:t>
            </a:r>
            <a:endParaRPr sz="2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50"/>
              </a:spcBef>
            </a:pPr>
            <a:r>
              <a:rPr dirty="0" sz="2600">
                <a:solidFill>
                  <a:srgbClr val="FFFFFF"/>
                </a:solidFill>
                <a:latin typeface="Times New Roman"/>
                <a:cs typeface="Times New Roman"/>
              </a:rPr>
              <a:t>Artículo</a:t>
            </a:r>
            <a:r>
              <a:rPr dirty="0" sz="2600" spc="3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60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dirty="0" sz="2600" spc="3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600" spc="-10">
                <a:solidFill>
                  <a:srgbClr val="FFFFFF"/>
                </a:solidFill>
                <a:latin typeface="Times New Roman"/>
                <a:cs typeface="Times New Roman"/>
              </a:rPr>
              <a:t>capítulo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9622597" y="8238598"/>
            <a:ext cx="1241425" cy="1428115"/>
          </a:xfrm>
          <a:prstGeom prst="rect">
            <a:avLst/>
          </a:prstGeom>
        </p:spPr>
        <p:txBody>
          <a:bodyPr wrap="square" lIns="0" tIns="2635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075"/>
              </a:spcBef>
            </a:pPr>
            <a:r>
              <a:rPr dirty="0" sz="2950">
                <a:solidFill>
                  <a:srgbClr val="4D4D4D"/>
                </a:solidFill>
                <a:latin typeface="Arial"/>
                <a:cs typeface="Arial"/>
              </a:rPr>
              <a:t>Autor</a:t>
            </a:r>
            <a:r>
              <a:rPr dirty="0" sz="2950" spc="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2950" spc="-50">
                <a:solidFill>
                  <a:srgbClr val="4D4D4D"/>
                </a:solidFill>
                <a:latin typeface="Arial"/>
                <a:cs typeface="Arial"/>
              </a:rPr>
              <a:t>1</a:t>
            </a:r>
            <a:endParaRPr sz="29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980"/>
              </a:spcBef>
            </a:pPr>
            <a:r>
              <a:rPr dirty="0" sz="2950">
                <a:solidFill>
                  <a:srgbClr val="4D4D4D"/>
                </a:solidFill>
                <a:latin typeface="Arial"/>
                <a:cs typeface="Arial"/>
              </a:rPr>
              <a:t>Autor</a:t>
            </a:r>
            <a:r>
              <a:rPr dirty="0" sz="2950" spc="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2950" spc="-50">
                <a:solidFill>
                  <a:srgbClr val="4D4D4D"/>
                </a:solidFill>
                <a:latin typeface="Arial"/>
                <a:cs typeface="Arial"/>
              </a:rPr>
              <a:t>2</a:t>
            </a:r>
            <a:endParaRPr sz="29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2023-01-23T12:13:45Z</dcterms:created>
  <dcterms:modified xsi:type="dcterms:W3CDTF">2023-01-23T12:13:45Z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2023-01-17T00:00:00Z</vt:filetime>
  </property>
  <property fmtid="{D5CDD505-2E9C-101B-9397-08002B2CF9AE}" pid="3" name="Creator">
    <vt:lpwstr>Adobe Acrobat 22.3</vt:lpwstr>
  </property>
  <property fmtid="{D5CDD505-2E9C-101B-9397-08002B2CF9AE}" pid="4" name="LastSaved">
    <vt:filetime>2023-01-23T00:00:00Z</vt:filetime>
  </property>
  <property fmtid="{D5CDD505-2E9C-101B-9397-08002B2CF9AE}" pid="5" name="Producer">
    <vt:lpwstr>Adobe Acrobat 22.3 Image Conversion Plug-in</vt:lpwstr>
  </property>
</Properties>
</file>