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1303000" cy="20104100"/>
  <p:notesSz cx="113030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1295287" cy="201041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1459" y="4630834"/>
            <a:ext cx="5575300" cy="930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rgbClr val="8A061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5467" y="4623943"/>
            <a:ext cx="1017841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Título</a:t>
            </a:r>
            <a:r>
              <a:rPr dirty="0" spc="10"/>
              <a:t> </a:t>
            </a:r>
            <a:r>
              <a:rPr dirty="0" spc="-10"/>
              <a:t>publicación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44884" y="6693096"/>
            <a:ext cx="8137525" cy="21367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Subtítulo</a:t>
            </a:r>
            <a:r>
              <a:rPr dirty="0" sz="4600" spc="-2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4600" spc="-1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4600" spc="-2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Lorem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4600" spc="-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4600" spc="-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Ipsum </a:t>
            </a:r>
            <a:r>
              <a:rPr dirty="0" sz="4600">
                <a:solidFill>
                  <a:srgbClr val="565658"/>
                </a:solidFill>
                <a:latin typeface="Times New Roman"/>
                <a:cs typeface="Times New Roman"/>
              </a:rPr>
              <a:t>Lorem</a:t>
            </a:r>
            <a:r>
              <a:rPr dirty="0" sz="4600" spc="5">
                <a:solidFill>
                  <a:srgbClr val="565658"/>
                </a:solidFill>
                <a:latin typeface="Times New Roman"/>
                <a:cs typeface="Times New Roman"/>
              </a:rPr>
              <a:t> </a:t>
            </a:r>
            <a:r>
              <a:rPr dirty="0" sz="4600" spc="-10">
                <a:solidFill>
                  <a:srgbClr val="565658"/>
                </a:solidFill>
                <a:latin typeface="Times New Roman"/>
                <a:cs typeface="Times New Roman"/>
              </a:rPr>
              <a:t>Ipsum</a:t>
            </a:r>
            <a:endParaRPr sz="4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431193" y="10036266"/>
            <a:ext cx="3562985" cy="1497330"/>
          </a:xfrm>
          <a:prstGeom prst="rect">
            <a:avLst/>
          </a:prstGeom>
        </p:spPr>
        <p:txBody>
          <a:bodyPr wrap="square" lIns="0" tIns="5905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3300">
                <a:solidFill>
                  <a:srgbClr val="FFFFFF"/>
                </a:solidFill>
                <a:latin typeface="Times New Roman"/>
                <a:cs typeface="Times New Roman"/>
              </a:rPr>
              <a:t>LIBRO</a:t>
            </a:r>
            <a:r>
              <a:rPr dirty="0" sz="33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3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33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Times New Roman"/>
                <a:cs typeface="Times New Roman"/>
              </a:rPr>
              <a:t>REVISTA</a:t>
            </a: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2950">
                <a:solidFill>
                  <a:srgbClr val="FFFFFF"/>
                </a:solidFill>
                <a:latin typeface="Times New Roman"/>
                <a:cs typeface="Times New Roman"/>
              </a:rPr>
              <a:t>Tipo</a:t>
            </a:r>
            <a:r>
              <a:rPr dirty="0" sz="295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95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dirty="0" sz="2950" spc="-10">
                <a:solidFill>
                  <a:srgbClr val="FFFFFF"/>
                </a:solidFill>
                <a:latin typeface="Times New Roman"/>
                <a:cs typeface="Times New Roman"/>
              </a:rPr>
              <a:t>publicación</a:t>
            </a: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Artículo</a:t>
            </a:r>
            <a:r>
              <a:rPr dirty="0" sz="2600" spc="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600" spc="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capítulo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393053" y="12871693"/>
            <a:ext cx="1241425" cy="1428115"/>
          </a:xfrm>
          <a:prstGeom prst="rect">
            <a:avLst/>
          </a:prstGeom>
        </p:spPr>
        <p:txBody>
          <a:bodyPr wrap="square" lIns="0" tIns="263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75"/>
              </a:spcBef>
            </a:pPr>
            <a:r>
              <a:rPr dirty="0" sz="2950">
                <a:solidFill>
                  <a:srgbClr val="4D4D4D"/>
                </a:solidFill>
                <a:latin typeface="Arial"/>
                <a:cs typeface="Arial"/>
              </a:rPr>
              <a:t>Autor</a:t>
            </a:r>
            <a:r>
              <a:rPr dirty="0" sz="2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2950" spc="-50">
                <a:solidFill>
                  <a:srgbClr val="4D4D4D"/>
                </a:solidFill>
                <a:latin typeface="Arial"/>
                <a:cs typeface="Arial"/>
              </a:rPr>
              <a:t>1</a:t>
            </a: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dirty="0" sz="2950">
                <a:solidFill>
                  <a:srgbClr val="4D4D4D"/>
                </a:solidFill>
                <a:latin typeface="Arial"/>
                <a:cs typeface="Arial"/>
              </a:rPr>
              <a:t>Autor</a:t>
            </a:r>
            <a:r>
              <a:rPr dirty="0" sz="2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2950" spc="-50">
                <a:solidFill>
                  <a:srgbClr val="4D4D4D"/>
                </a:solidFill>
                <a:latin typeface="Arial"/>
                <a:cs typeface="Arial"/>
              </a:rPr>
              <a:t>2</a:t>
            </a:r>
            <a:endParaRPr sz="2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2023-01-23T12:14:24Z</dcterms:created>
  <dcterms:modified xsi:type="dcterms:W3CDTF">2023-01-23T12:14:24Z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Adobe Acrobat 22.3</vt:lpwstr>
  </property>
  <property fmtid="{D5CDD505-2E9C-101B-9397-08002B2CF9AE}" pid="4" name="LastSaved">
    <vt:filetime>2023-01-23T00:00:00Z</vt:filetime>
  </property>
  <property fmtid="{D5CDD505-2E9C-101B-9397-08002B2CF9AE}" pid="5" name="Producer">
    <vt:lpwstr>Adobe Acrobat 22.3 Image Conversion Plug-in</vt:lpwstr>
  </property>
</Properties>
</file>